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3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C4BE-0768-4161-81EE-E81FD218671C}" type="datetimeFigureOut">
              <a:rPr lang="en-CA" smtClean="0"/>
              <a:t>2025-02-06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79BC-D126-41DE-9D5C-13EFF62881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882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C4BE-0768-4161-81EE-E81FD218671C}" type="datetimeFigureOut">
              <a:rPr lang="en-CA" smtClean="0"/>
              <a:t>2025-02-06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79BC-D126-41DE-9D5C-13EFF62881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6003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C4BE-0768-4161-81EE-E81FD218671C}" type="datetimeFigureOut">
              <a:rPr lang="en-CA" smtClean="0"/>
              <a:t>2025-02-06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79BC-D126-41DE-9D5C-13EFF62881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447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C4BE-0768-4161-81EE-E81FD218671C}" type="datetimeFigureOut">
              <a:rPr lang="en-CA" smtClean="0"/>
              <a:t>2025-02-06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79BC-D126-41DE-9D5C-13EFF62881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462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C4BE-0768-4161-81EE-E81FD218671C}" type="datetimeFigureOut">
              <a:rPr lang="en-CA" smtClean="0"/>
              <a:t>2025-02-06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79BC-D126-41DE-9D5C-13EFF62881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665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C4BE-0768-4161-81EE-E81FD218671C}" type="datetimeFigureOut">
              <a:rPr lang="en-CA" smtClean="0"/>
              <a:t>2025-02-06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79BC-D126-41DE-9D5C-13EFF62881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780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C4BE-0768-4161-81EE-E81FD218671C}" type="datetimeFigureOut">
              <a:rPr lang="en-CA" smtClean="0"/>
              <a:t>2025-02-06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79BC-D126-41DE-9D5C-13EFF62881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631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C4BE-0768-4161-81EE-E81FD218671C}" type="datetimeFigureOut">
              <a:rPr lang="en-CA" smtClean="0"/>
              <a:t>2025-02-06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79BC-D126-41DE-9D5C-13EFF62881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443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C4BE-0768-4161-81EE-E81FD218671C}" type="datetimeFigureOut">
              <a:rPr lang="en-CA" smtClean="0"/>
              <a:t>2025-02-06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79BC-D126-41DE-9D5C-13EFF62881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2320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C4BE-0768-4161-81EE-E81FD218671C}" type="datetimeFigureOut">
              <a:rPr lang="en-CA" smtClean="0"/>
              <a:t>2025-02-06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79BC-D126-41DE-9D5C-13EFF62881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635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C4BE-0768-4161-81EE-E81FD218671C}" type="datetimeFigureOut">
              <a:rPr lang="en-CA" smtClean="0"/>
              <a:t>2025-02-06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79BC-D126-41DE-9D5C-13EFF62881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066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9BC4BE-0768-4161-81EE-E81FD218671C}" type="datetimeFigureOut">
              <a:rPr lang="en-CA" smtClean="0"/>
              <a:t>2025-02-06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2D79BC-D126-41DE-9D5C-13EFF62881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667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pencils with white text&#10;&#10;Description automatically generated">
            <a:extLst>
              <a:ext uri="{FF2B5EF4-FFF2-40B4-BE49-F238E27FC236}">
                <a16:creationId xmlns:a16="http://schemas.microsoft.com/office/drawing/2014/main" id="{92CC33FC-4A91-BAD9-F97C-8429A0115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43" y="246958"/>
            <a:ext cx="5966114" cy="4056957"/>
          </a:xfrm>
          <a:prstGeom prst="rect">
            <a:avLst/>
          </a:prstGeom>
        </p:spPr>
      </p:pic>
      <p:pic>
        <p:nvPicPr>
          <p:cNvPr id="6" name="Picture 5" descr="A yellow pencils with white text&#10;&#10;Description automatically generated">
            <a:extLst>
              <a:ext uri="{FF2B5EF4-FFF2-40B4-BE49-F238E27FC236}">
                <a16:creationId xmlns:a16="http://schemas.microsoft.com/office/drawing/2014/main" id="{6BA0CA56-B19A-E472-2FED-9303EEE01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43" y="4723703"/>
            <a:ext cx="5966114" cy="405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18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2C69C-AC01-E169-660C-748931D99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8142E3-E432-C893-019B-80BA3A6DC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943" y="246958"/>
            <a:ext cx="5966113" cy="40569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F439C0-AF9A-52E1-0259-28877E9AF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943" y="4723703"/>
            <a:ext cx="5966113" cy="40569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9470C6-AA89-1CF4-2DBF-FB7168108AF3}"/>
              </a:ext>
            </a:extLst>
          </p:cNvPr>
          <p:cNvSpPr txBox="1"/>
          <p:nvPr/>
        </p:nvSpPr>
        <p:spPr>
          <a:xfrm>
            <a:off x="657054" y="2956743"/>
            <a:ext cx="562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INCLUDE TEXT HERE</a:t>
            </a:r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A11D8F-B71A-191F-6B76-0A4D91666B6F}"/>
              </a:ext>
            </a:extLst>
          </p:cNvPr>
          <p:cNvSpPr txBox="1"/>
          <p:nvPr/>
        </p:nvSpPr>
        <p:spPr>
          <a:xfrm>
            <a:off x="657054" y="7598015"/>
            <a:ext cx="562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INCLUDE TEXT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332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6</Words>
  <Application>Microsoft Office PowerPoint</Application>
  <PresentationFormat>Letter Paper (8.5x11 in)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Bandeira, Juliana</dc:creator>
  <cp:lastModifiedBy>Bandeira, Juliana</cp:lastModifiedBy>
  <cp:revision>1</cp:revision>
  <dcterms:created xsi:type="dcterms:W3CDTF">2025-02-06T16:32:16Z</dcterms:created>
  <dcterms:modified xsi:type="dcterms:W3CDTF">2025-02-06T16:55:04Z</dcterms:modified>
</cp:coreProperties>
</file>