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9"/>
  </p:notesMasterIdLst>
  <p:handoutMasterIdLst>
    <p:handoutMasterId r:id="rId10"/>
  </p:handoutMasterIdLst>
  <p:sldIdLst>
    <p:sldId id="328" r:id="rId3"/>
    <p:sldId id="307" r:id="rId4"/>
    <p:sldId id="263" r:id="rId5"/>
    <p:sldId id="272" r:id="rId6"/>
    <p:sldId id="308" r:id="rId7"/>
    <p:sldId id="329" r:id="rId8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88" autoAdjust="0"/>
    <p:restoredTop sz="52326" autoAdjust="0"/>
  </p:normalViewPr>
  <p:slideViewPr>
    <p:cSldViewPr>
      <p:cViewPr varScale="1">
        <p:scale>
          <a:sx n="56" d="100"/>
          <a:sy n="56" d="100"/>
        </p:scale>
        <p:origin x="214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1365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079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A73DAF-86C2-46ED-B880-AD9076E08C1F}" type="slidenum">
              <a:rPr lang="en-CA" altLang="en-US"/>
              <a:pPr eaLnBrk="1" hangingPunct="1"/>
              <a:t>4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2459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5956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80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7584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4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knowledge is protection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369569" y="806861"/>
            <a:ext cx="4390620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Addressing Challenging Behaviour in the Early Years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5976" y="3615173"/>
            <a:ext cx="5546377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altLang="en-US" sz="2800"/>
              <a:t>A </a:t>
            </a:r>
            <a:r>
              <a:rPr lang="en-CA" altLang="en-US" sz="2800"/>
              <a:t>resource </a:t>
            </a:r>
            <a:r>
              <a:rPr lang="en-CA" altLang="en-US" sz="2800" dirty="0"/>
              <a:t>created by </a:t>
            </a:r>
            <a:r>
              <a:rPr lang="en-CA" altLang="en-US" sz="2800" dirty="0" smtClean="0"/>
              <a:t>the</a:t>
            </a:r>
            <a:br>
              <a:rPr lang="en-CA" altLang="en-US" sz="2800" dirty="0" smtClean="0"/>
            </a:br>
            <a:r>
              <a:rPr lang="en-CA" altLang="en-US" sz="2800" dirty="0" smtClean="0"/>
              <a:t>Ontario </a:t>
            </a:r>
            <a:r>
              <a:rPr lang="en-CA" altLang="en-US" sz="2800" dirty="0"/>
              <a:t>Secondary </a:t>
            </a:r>
            <a:r>
              <a:rPr lang="en-CA" altLang="en-US" sz="2800" dirty="0" smtClean="0"/>
              <a:t>School Teachers’ </a:t>
            </a:r>
            <a:r>
              <a:rPr lang="en-CA" altLang="en-US" sz="2800" dirty="0"/>
              <a:t>Federation</a:t>
            </a:r>
            <a:br>
              <a:rPr lang="en-CA" altLang="en-US" sz="2800" dirty="0"/>
            </a:br>
            <a:r>
              <a:rPr lang="en-CA" altLang="en-US" sz="2800" dirty="0"/>
              <a:t>© </a:t>
            </a:r>
            <a:r>
              <a:rPr lang="en-CA" altLang="en-US" sz="2800" dirty="0" smtClean="0"/>
              <a:t>2018</a:t>
            </a:r>
            <a:endParaRPr lang="en-US" altLang="en-US" sz="2800" dirty="0"/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2" y="3320253"/>
            <a:ext cx="5190755" cy="2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683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80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7584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4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knowledge is protection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  <p:pic>
        <p:nvPicPr>
          <p:cNvPr id="10" name="PP4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040450" y="1412776"/>
            <a:ext cx="6984776" cy="832554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600" b="1" dirty="0" smtClean="0"/>
              <a:t>Programs offered</a:t>
            </a:r>
          </a:p>
          <a:p>
            <a:pPr>
              <a:spcBef>
                <a:spcPts val="0"/>
              </a:spcBef>
            </a:pPr>
            <a:r>
              <a:rPr lang="en-CA" sz="2600" dirty="0" err="1" smtClean="0"/>
              <a:t>BMST</a:t>
            </a:r>
            <a:endParaRPr lang="en-CA" sz="2600" dirty="0"/>
          </a:p>
          <a:p>
            <a:pPr>
              <a:spcBef>
                <a:spcPts val="0"/>
              </a:spcBef>
            </a:pPr>
            <a:endParaRPr lang="en-CA" sz="2600" dirty="0" smtClean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CTRI</a:t>
            </a:r>
            <a:endParaRPr lang="en-CA" sz="2600" dirty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NVCI</a:t>
            </a:r>
            <a:endParaRPr lang="en-CA" sz="2600" dirty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SMT</a:t>
            </a:r>
            <a:endParaRPr lang="en-CA" sz="2600" dirty="0"/>
          </a:p>
          <a:p>
            <a:pPr>
              <a:spcBef>
                <a:spcPts val="0"/>
              </a:spcBef>
            </a:pPr>
            <a:r>
              <a:rPr lang="en-CA" sz="2600" dirty="0" err="1" smtClean="0"/>
              <a:t>UMAB</a:t>
            </a:r>
            <a:endParaRPr lang="en-CA" sz="2600" dirty="0"/>
          </a:p>
          <a:p>
            <a:pPr>
              <a:spcBef>
                <a:spcPts val="0"/>
              </a:spcBef>
            </a:pPr>
            <a:endParaRPr lang="en-CA" sz="2600" dirty="0" smtClean="0"/>
          </a:p>
          <a:p>
            <a:pPr>
              <a:spcBef>
                <a:spcPts val="0"/>
              </a:spcBef>
            </a:pPr>
            <a:r>
              <a:rPr lang="en-CA" sz="2600" dirty="0" smtClean="0"/>
              <a:t>CPI</a:t>
            </a:r>
            <a:endParaRPr lang="en-CA" altLang="en-US" sz="28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71600" y="485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3600" b="1" dirty="0" smtClean="0">
                <a:solidFill>
                  <a:srgbClr val="008000">
                    <a:alpha val="65000"/>
                  </a:srgbClr>
                </a:solidFill>
              </a:rPr>
              <a:t>Training/Professional development</a:t>
            </a:r>
            <a:endParaRPr lang="en-CA" altLang="en-US" sz="3600" b="1" dirty="0" smtClean="0">
              <a:solidFill>
                <a:srgbClr val="008000">
                  <a:alpha val="65000"/>
                </a:srgb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03648" y="1412775"/>
            <a:ext cx="6984776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endParaRPr lang="en-CA" sz="2600" dirty="0" smtClean="0"/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CA" sz="2600" dirty="0"/>
              <a:t> </a:t>
            </a:r>
            <a:r>
              <a:rPr lang="en-CA" sz="2600" dirty="0" smtClean="0"/>
              <a:t>       —Behaviour Management 	 Systems Training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—Crisis and Trauma Resource Institute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 —Non Violent Crisis Intervention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—Safe Management Training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 smtClean="0"/>
              <a:t>         —Understanding and Managing Aggressive Behaviour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CA" sz="2600" dirty="0"/>
              <a:t> </a:t>
            </a:r>
            <a:r>
              <a:rPr lang="en-CA" sz="2600" dirty="0" smtClean="0"/>
              <a:t>   —Crisis Prevention Institute</a:t>
            </a:r>
          </a:p>
          <a:p>
            <a:pPr marL="0" indent="0"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endParaRPr lang="en-CA" altLang="en-US" sz="2800" dirty="0" smtClean="0"/>
          </a:p>
        </p:txBody>
      </p:sp>
      <p:pic>
        <p:nvPicPr>
          <p:cNvPr id="2" name="PP4_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59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907704" y="134076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008000">
                    <a:alpha val="65000"/>
                  </a:srgbClr>
                </a:solidFill>
              </a:rPr>
              <a:t>Team work</a:t>
            </a:r>
            <a:endParaRPr lang="en-CA" altLang="en-US" b="1" dirty="0" smtClean="0">
              <a:solidFill>
                <a:srgbClr val="008000">
                  <a:alpha val="65000"/>
                </a:srgbClr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907704" y="2276401"/>
            <a:ext cx="7696200" cy="367982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ECEs, Teachers, </a:t>
            </a:r>
            <a:r>
              <a:rPr lang="en-US" altLang="en-US" dirty="0" err="1" smtClean="0"/>
              <a:t>EAs</a:t>
            </a:r>
            <a:endParaRPr lang="en-US" altLang="en-US" dirty="0" smtClean="0"/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Extended school-based team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Responsibilities</a:t>
            </a:r>
          </a:p>
        </p:txBody>
      </p:sp>
      <p:pic>
        <p:nvPicPr>
          <p:cNvPr id="2" name="PP4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59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040" y="120588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8000">
                    <a:alpha val="65000"/>
                  </a:srgbClr>
                </a:solidFill>
              </a:rPr>
              <a:t>Reflection</a:t>
            </a:r>
            <a:endParaRPr lang="en-CA" b="1" dirty="0">
              <a:solidFill>
                <a:srgbClr val="008000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040" y="2096839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Assess your learning: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correction of information	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increase in knowledge		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awareness of options		</a:t>
            </a:r>
            <a:endParaRPr lang="en-CA" dirty="0"/>
          </a:p>
        </p:txBody>
      </p:sp>
      <p:pic>
        <p:nvPicPr>
          <p:cNvPr id="4" name="PP4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8000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3528392" cy="273630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END OF</a:t>
            </a: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</a:t>
            </a: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4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knowledge is protection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2277</TotalTime>
  <Words>65</Words>
  <Application>Microsoft Office PowerPoint</Application>
  <PresentationFormat>On-screen Show (4:3)</PresentationFormat>
  <Paragraphs>37</Paragraphs>
  <Slides>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ITC Franklin Gothic Std Book</vt:lpstr>
      <vt:lpstr>3_Custom Design</vt:lpstr>
      <vt:lpstr>2_Custom Design</vt:lpstr>
      <vt:lpstr>Section 4 Understanding knowledge is protection</vt:lpstr>
      <vt:lpstr>Section 4 Understanding knowledge is protection</vt:lpstr>
      <vt:lpstr>PowerPoint Presentation</vt:lpstr>
      <vt:lpstr>Team work</vt:lpstr>
      <vt:lpstr>Reflection</vt:lpstr>
      <vt:lpstr>END OF  Section 4 Understanding knowledge is protection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377</cp:revision>
  <cp:lastPrinted>2018-04-06T15:10:45Z</cp:lastPrinted>
  <dcterms:created xsi:type="dcterms:W3CDTF">2012-07-09T14:46:26Z</dcterms:created>
  <dcterms:modified xsi:type="dcterms:W3CDTF">2018-10-26T18:57:34Z</dcterms:modified>
</cp:coreProperties>
</file>